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68" r:id="rId2"/>
    <p:sldId id="262" r:id="rId3"/>
    <p:sldId id="257" r:id="rId4"/>
    <p:sldId id="263" r:id="rId5"/>
    <p:sldId id="264" r:id="rId6"/>
    <p:sldId id="266" r:id="rId7"/>
    <p:sldId id="265" r:id="rId8"/>
    <p:sldId id="269" r:id="rId9"/>
    <p:sldId id="267" r:id="rId10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50" autoAdjust="0"/>
    <p:restoredTop sz="94707" autoAdjust="0"/>
  </p:normalViewPr>
  <p:slideViewPr>
    <p:cSldViewPr snapToGrid="0">
      <p:cViewPr varScale="1">
        <p:scale>
          <a:sx n="63" d="100"/>
          <a:sy n="63" d="100"/>
        </p:scale>
        <p:origin x="1161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DFF3FA-AC70-49DB-A6EB-05FCFD9DAC8F}" type="doc">
      <dgm:prSet loTypeId="urn:microsoft.com/office/officeart/2005/8/layout/hierarchy1" loCatId="hierarchy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C744A91A-3EDC-43A4-AC94-FF71266F7480}">
      <dgm:prSet/>
      <dgm:spPr/>
      <dgm:t>
        <a:bodyPr/>
        <a:lstStyle/>
        <a:p>
          <a:r>
            <a:rPr lang="en-US" b="1" dirty="0"/>
            <a:t>PERSONAL CHANGE: </a:t>
          </a:r>
          <a:endParaRPr lang="en-US" dirty="0"/>
        </a:p>
      </dgm:t>
    </dgm:pt>
    <dgm:pt modelId="{048358B7-4830-43EF-9E78-8F2EB944056B}" type="parTrans" cxnId="{BCE750ED-FB45-4C23-A1A0-E654E281F788}">
      <dgm:prSet/>
      <dgm:spPr/>
      <dgm:t>
        <a:bodyPr/>
        <a:lstStyle/>
        <a:p>
          <a:endParaRPr lang="en-US"/>
        </a:p>
      </dgm:t>
    </dgm:pt>
    <dgm:pt modelId="{17118559-F1FF-4DEA-A948-1EDAB3872521}" type="sibTrans" cxnId="{BCE750ED-FB45-4C23-A1A0-E654E281F788}">
      <dgm:prSet/>
      <dgm:spPr/>
      <dgm:t>
        <a:bodyPr/>
        <a:lstStyle/>
        <a:p>
          <a:endParaRPr lang="en-US"/>
        </a:p>
      </dgm:t>
    </dgm:pt>
    <dgm:pt modelId="{7985AD6D-B6A9-4A5B-AC5A-5FB5AE92F3BA}">
      <dgm:prSet/>
      <dgm:spPr/>
      <dgm:t>
        <a:bodyPr/>
        <a:lstStyle/>
        <a:p>
          <a:r>
            <a:rPr lang="en-US" dirty="0"/>
            <a:t>What is a definition, word or a feeling that describes personal change?</a:t>
          </a:r>
        </a:p>
      </dgm:t>
    </dgm:pt>
    <dgm:pt modelId="{36A7598C-5E68-4CD6-91A8-080A0FFF3F62}" type="parTrans" cxnId="{604F92D7-F0AE-4DB0-8068-BD913A393D47}">
      <dgm:prSet/>
      <dgm:spPr/>
      <dgm:t>
        <a:bodyPr/>
        <a:lstStyle/>
        <a:p>
          <a:endParaRPr lang="en-US"/>
        </a:p>
      </dgm:t>
    </dgm:pt>
    <dgm:pt modelId="{A5C59259-5250-4B20-BC47-BC5E653562A4}" type="sibTrans" cxnId="{604F92D7-F0AE-4DB0-8068-BD913A393D47}">
      <dgm:prSet/>
      <dgm:spPr/>
      <dgm:t>
        <a:bodyPr/>
        <a:lstStyle/>
        <a:p>
          <a:endParaRPr lang="en-US"/>
        </a:p>
      </dgm:t>
    </dgm:pt>
    <dgm:pt modelId="{AC18768A-AF6F-471A-88BC-8CCBCB7827A7}">
      <dgm:prSet/>
      <dgm:spPr/>
      <dgm:t>
        <a:bodyPr/>
        <a:lstStyle/>
        <a:p>
          <a:r>
            <a:rPr lang="en-US" dirty="0"/>
            <a:t>Examples of </a:t>
          </a:r>
          <a:r>
            <a:rPr lang="en-US" b="1" dirty="0"/>
            <a:t>personal change</a:t>
          </a:r>
          <a:r>
            <a:rPr lang="en-US" dirty="0"/>
            <a:t>?</a:t>
          </a:r>
        </a:p>
      </dgm:t>
    </dgm:pt>
    <dgm:pt modelId="{A63EFE70-CB42-47EF-B05E-577C82C9F23B}" type="parTrans" cxnId="{59FF4AFE-3267-4449-B65F-69AD8E7470A5}">
      <dgm:prSet/>
      <dgm:spPr/>
      <dgm:t>
        <a:bodyPr/>
        <a:lstStyle/>
        <a:p>
          <a:endParaRPr lang="en-US"/>
        </a:p>
      </dgm:t>
    </dgm:pt>
    <dgm:pt modelId="{B5C64199-10BE-438E-82BE-E6E1B6002370}" type="sibTrans" cxnId="{59FF4AFE-3267-4449-B65F-69AD8E7470A5}">
      <dgm:prSet/>
      <dgm:spPr/>
      <dgm:t>
        <a:bodyPr/>
        <a:lstStyle/>
        <a:p>
          <a:endParaRPr lang="en-US"/>
        </a:p>
      </dgm:t>
    </dgm:pt>
    <dgm:pt modelId="{038C67ED-3F65-4779-B4DC-4A22FC5E6370}" type="pres">
      <dgm:prSet presAssocID="{94DFF3FA-AC70-49DB-A6EB-05FCFD9DA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44E63A-992B-437A-AE68-8B5E50B2F9D5}" type="pres">
      <dgm:prSet presAssocID="{C744A91A-3EDC-43A4-AC94-FF71266F7480}" presName="hierRoot1" presStyleCnt="0"/>
      <dgm:spPr/>
    </dgm:pt>
    <dgm:pt modelId="{E0E8082E-A91F-4EFB-829C-23A833EFFD72}" type="pres">
      <dgm:prSet presAssocID="{C744A91A-3EDC-43A4-AC94-FF71266F7480}" presName="composite" presStyleCnt="0"/>
      <dgm:spPr/>
    </dgm:pt>
    <dgm:pt modelId="{6EE56E89-3233-47F7-B298-47EAECCD2D33}" type="pres">
      <dgm:prSet presAssocID="{C744A91A-3EDC-43A4-AC94-FF71266F7480}" presName="background" presStyleLbl="node0" presStyleIdx="0" presStyleCnt="1"/>
      <dgm:spPr/>
    </dgm:pt>
    <dgm:pt modelId="{A36D7E1E-6714-49A9-9642-9DA86FDC0CDE}" type="pres">
      <dgm:prSet presAssocID="{C744A91A-3EDC-43A4-AC94-FF71266F7480}" presName="text" presStyleLbl="fgAcc0" presStyleIdx="0" presStyleCnt="1">
        <dgm:presLayoutVars>
          <dgm:chPref val="3"/>
        </dgm:presLayoutVars>
      </dgm:prSet>
      <dgm:spPr/>
    </dgm:pt>
    <dgm:pt modelId="{1E36D101-5B7B-40D0-B722-620C16D08077}" type="pres">
      <dgm:prSet presAssocID="{C744A91A-3EDC-43A4-AC94-FF71266F7480}" presName="hierChild2" presStyleCnt="0"/>
      <dgm:spPr/>
    </dgm:pt>
    <dgm:pt modelId="{4748AAE6-6B7F-4314-B126-1BEB3D80B349}" type="pres">
      <dgm:prSet presAssocID="{36A7598C-5E68-4CD6-91A8-080A0FFF3F62}" presName="Name10" presStyleLbl="parChTrans1D2" presStyleIdx="0" presStyleCnt="2"/>
      <dgm:spPr/>
    </dgm:pt>
    <dgm:pt modelId="{F506826E-9E6F-43AD-B60D-85C76DCFBF77}" type="pres">
      <dgm:prSet presAssocID="{7985AD6D-B6A9-4A5B-AC5A-5FB5AE92F3BA}" presName="hierRoot2" presStyleCnt="0"/>
      <dgm:spPr/>
    </dgm:pt>
    <dgm:pt modelId="{434A1C70-60C0-4566-ABD2-D3DC553919D7}" type="pres">
      <dgm:prSet presAssocID="{7985AD6D-B6A9-4A5B-AC5A-5FB5AE92F3BA}" presName="composite2" presStyleCnt="0"/>
      <dgm:spPr/>
    </dgm:pt>
    <dgm:pt modelId="{65178FDA-2448-4C11-8964-F2D6C1CFEF69}" type="pres">
      <dgm:prSet presAssocID="{7985AD6D-B6A9-4A5B-AC5A-5FB5AE92F3BA}" presName="background2" presStyleLbl="node2" presStyleIdx="0" presStyleCnt="2"/>
      <dgm:spPr/>
    </dgm:pt>
    <dgm:pt modelId="{2F8D1971-958B-4DC6-B4AA-798D85080F81}" type="pres">
      <dgm:prSet presAssocID="{7985AD6D-B6A9-4A5B-AC5A-5FB5AE92F3BA}" presName="text2" presStyleLbl="fgAcc2" presStyleIdx="0" presStyleCnt="2">
        <dgm:presLayoutVars>
          <dgm:chPref val="3"/>
        </dgm:presLayoutVars>
      </dgm:prSet>
      <dgm:spPr/>
    </dgm:pt>
    <dgm:pt modelId="{233C4C7A-2782-44D7-AEF6-1844C98E1788}" type="pres">
      <dgm:prSet presAssocID="{7985AD6D-B6A9-4A5B-AC5A-5FB5AE92F3BA}" presName="hierChild3" presStyleCnt="0"/>
      <dgm:spPr/>
    </dgm:pt>
    <dgm:pt modelId="{18A34618-CD76-4D62-B021-2128C1A06086}" type="pres">
      <dgm:prSet presAssocID="{A63EFE70-CB42-47EF-B05E-577C82C9F23B}" presName="Name10" presStyleLbl="parChTrans1D2" presStyleIdx="1" presStyleCnt="2"/>
      <dgm:spPr/>
    </dgm:pt>
    <dgm:pt modelId="{F8ED27C1-0788-4900-B735-359C6695D0AA}" type="pres">
      <dgm:prSet presAssocID="{AC18768A-AF6F-471A-88BC-8CCBCB7827A7}" presName="hierRoot2" presStyleCnt="0"/>
      <dgm:spPr/>
    </dgm:pt>
    <dgm:pt modelId="{4E6C9650-9926-4DC5-AB77-30E308E88BBD}" type="pres">
      <dgm:prSet presAssocID="{AC18768A-AF6F-471A-88BC-8CCBCB7827A7}" presName="composite2" presStyleCnt="0"/>
      <dgm:spPr/>
    </dgm:pt>
    <dgm:pt modelId="{7600E2C5-7110-438D-B76F-0594647D70BC}" type="pres">
      <dgm:prSet presAssocID="{AC18768A-AF6F-471A-88BC-8CCBCB7827A7}" presName="background2" presStyleLbl="node2" presStyleIdx="1" presStyleCnt="2"/>
      <dgm:spPr/>
    </dgm:pt>
    <dgm:pt modelId="{D36A692F-1DD8-457D-9A50-AD6E5764EA39}" type="pres">
      <dgm:prSet presAssocID="{AC18768A-AF6F-471A-88BC-8CCBCB7827A7}" presName="text2" presStyleLbl="fgAcc2" presStyleIdx="1" presStyleCnt="2">
        <dgm:presLayoutVars>
          <dgm:chPref val="3"/>
        </dgm:presLayoutVars>
      </dgm:prSet>
      <dgm:spPr/>
    </dgm:pt>
    <dgm:pt modelId="{5629A16E-3812-4DD6-BE6D-C26622ACDEB0}" type="pres">
      <dgm:prSet presAssocID="{AC18768A-AF6F-471A-88BC-8CCBCB7827A7}" presName="hierChild3" presStyleCnt="0"/>
      <dgm:spPr/>
    </dgm:pt>
  </dgm:ptLst>
  <dgm:cxnLst>
    <dgm:cxn modelId="{EF7F0B7E-6397-4B96-8158-F4A48C4B278A}" type="presOf" srcId="{A63EFE70-CB42-47EF-B05E-577C82C9F23B}" destId="{18A34618-CD76-4D62-B021-2128C1A06086}" srcOrd="0" destOrd="0" presId="urn:microsoft.com/office/officeart/2005/8/layout/hierarchy1"/>
    <dgm:cxn modelId="{25433A9B-46E3-427A-B105-664726655470}" type="presOf" srcId="{94DFF3FA-AC70-49DB-A6EB-05FCFD9DAC8F}" destId="{038C67ED-3F65-4779-B4DC-4A22FC5E6370}" srcOrd="0" destOrd="0" presId="urn:microsoft.com/office/officeart/2005/8/layout/hierarchy1"/>
    <dgm:cxn modelId="{B0E4039E-DA4B-42D0-B7F6-EF27ECC12686}" type="presOf" srcId="{36A7598C-5E68-4CD6-91A8-080A0FFF3F62}" destId="{4748AAE6-6B7F-4314-B126-1BEB3D80B349}" srcOrd="0" destOrd="0" presId="urn:microsoft.com/office/officeart/2005/8/layout/hierarchy1"/>
    <dgm:cxn modelId="{142253BE-7620-4C66-88A3-0DA807F580E8}" type="presOf" srcId="{AC18768A-AF6F-471A-88BC-8CCBCB7827A7}" destId="{D36A692F-1DD8-457D-9A50-AD6E5764EA39}" srcOrd="0" destOrd="0" presId="urn:microsoft.com/office/officeart/2005/8/layout/hierarchy1"/>
    <dgm:cxn modelId="{C43B6BC9-4214-4255-901B-C1CA2F91BC4B}" type="presOf" srcId="{C744A91A-3EDC-43A4-AC94-FF71266F7480}" destId="{A36D7E1E-6714-49A9-9642-9DA86FDC0CDE}" srcOrd="0" destOrd="0" presId="urn:microsoft.com/office/officeart/2005/8/layout/hierarchy1"/>
    <dgm:cxn modelId="{282CFDCA-A41B-4601-87AF-9314D3F81923}" type="presOf" srcId="{7985AD6D-B6A9-4A5B-AC5A-5FB5AE92F3BA}" destId="{2F8D1971-958B-4DC6-B4AA-798D85080F81}" srcOrd="0" destOrd="0" presId="urn:microsoft.com/office/officeart/2005/8/layout/hierarchy1"/>
    <dgm:cxn modelId="{604F92D7-F0AE-4DB0-8068-BD913A393D47}" srcId="{C744A91A-3EDC-43A4-AC94-FF71266F7480}" destId="{7985AD6D-B6A9-4A5B-AC5A-5FB5AE92F3BA}" srcOrd="0" destOrd="0" parTransId="{36A7598C-5E68-4CD6-91A8-080A0FFF3F62}" sibTransId="{A5C59259-5250-4B20-BC47-BC5E653562A4}"/>
    <dgm:cxn modelId="{BCE750ED-FB45-4C23-A1A0-E654E281F788}" srcId="{94DFF3FA-AC70-49DB-A6EB-05FCFD9DAC8F}" destId="{C744A91A-3EDC-43A4-AC94-FF71266F7480}" srcOrd="0" destOrd="0" parTransId="{048358B7-4830-43EF-9E78-8F2EB944056B}" sibTransId="{17118559-F1FF-4DEA-A948-1EDAB3872521}"/>
    <dgm:cxn modelId="{59FF4AFE-3267-4449-B65F-69AD8E7470A5}" srcId="{C744A91A-3EDC-43A4-AC94-FF71266F7480}" destId="{AC18768A-AF6F-471A-88BC-8CCBCB7827A7}" srcOrd="1" destOrd="0" parTransId="{A63EFE70-CB42-47EF-B05E-577C82C9F23B}" sibTransId="{B5C64199-10BE-438E-82BE-E6E1B6002370}"/>
    <dgm:cxn modelId="{9C10E5F7-D098-419E-9AB3-B59F2B5C2D71}" type="presParOf" srcId="{038C67ED-3F65-4779-B4DC-4A22FC5E6370}" destId="{1E44E63A-992B-437A-AE68-8B5E50B2F9D5}" srcOrd="0" destOrd="0" presId="urn:microsoft.com/office/officeart/2005/8/layout/hierarchy1"/>
    <dgm:cxn modelId="{012E7651-7D7C-4F6C-8E60-3B47B0A6AD85}" type="presParOf" srcId="{1E44E63A-992B-437A-AE68-8B5E50B2F9D5}" destId="{E0E8082E-A91F-4EFB-829C-23A833EFFD72}" srcOrd="0" destOrd="0" presId="urn:microsoft.com/office/officeart/2005/8/layout/hierarchy1"/>
    <dgm:cxn modelId="{55D8E613-D0AA-4FF0-AEF1-135E2413CB5A}" type="presParOf" srcId="{E0E8082E-A91F-4EFB-829C-23A833EFFD72}" destId="{6EE56E89-3233-47F7-B298-47EAECCD2D33}" srcOrd="0" destOrd="0" presId="urn:microsoft.com/office/officeart/2005/8/layout/hierarchy1"/>
    <dgm:cxn modelId="{EAA5392A-D91B-4543-A2D8-6B2110D950BE}" type="presParOf" srcId="{E0E8082E-A91F-4EFB-829C-23A833EFFD72}" destId="{A36D7E1E-6714-49A9-9642-9DA86FDC0CDE}" srcOrd="1" destOrd="0" presId="urn:microsoft.com/office/officeart/2005/8/layout/hierarchy1"/>
    <dgm:cxn modelId="{5DF571F3-04CC-4B90-8AC1-27C7C1A4CAE8}" type="presParOf" srcId="{1E44E63A-992B-437A-AE68-8B5E50B2F9D5}" destId="{1E36D101-5B7B-40D0-B722-620C16D08077}" srcOrd="1" destOrd="0" presId="urn:microsoft.com/office/officeart/2005/8/layout/hierarchy1"/>
    <dgm:cxn modelId="{9C4615AF-8A79-4558-9BF6-B42459F3F1EC}" type="presParOf" srcId="{1E36D101-5B7B-40D0-B722-620C16D08077}" destId="{4748AAE6-6B7F-4314-B126-1BEB3D80B349}" srcOrd="0" destOrd="0" presId="urn:microsoft.com/office/officeart/2005/8/layout/hierarchy1"/>
    <dgm:cxn modelId="{DC33E9A3-21C1-4874-9B45-577162DAE572}" type="presParOf" srcId="{1E36D101-5B7B-40D0-B722-620C16D08077}" destId="{F506826E-9E6F-43AD-B60D-85C76DCFBF77}" srcOrd="1" destOrd="0" presId="urn:microsoft.com/office/officeart/2005/8/layout/hierarchy1"/>
    <dgm:cxn modelId="{E252EDAC-DA76-409B-9420-C7CD46E0EB84}" type="presParOf" srcId="{F506826E-9E6F-43AD-B60D-85C76DCFBF77}" destId="{434A1C70-60C0-4566-ABD2-D3DC553919D7}" srcOrd="0" destOrd="0" presId="urn:microsoft.com/office/officeart/2005/8/layout/hierarchy1"/>
    <dgm:cxn modelId="{F8D83001-29AF-4EE2-919B-9D2711808124}" type="presParOf" srcId="{434A1C70-60C0-4566-ABD2-D3DC553919D7}" destId="{65178FDA-2448-4C11-8964-F2D6C1CFEF69}" srcOrd="0" destOrd="0" presId="urn:microsoft.com/office/officeart/2005/8/layout/hierarchy1"/>
    <dgm:cxn modelId="{0895CB03-C85A-4123-BFC2-59AF70237948}" type="presParOf" srcId="{434A1C70-60C0-4566-ABD2-D3DC553919D7}" destId="{2F8D1971-958B-4DC6-B4AA-798D85080F81}" srcOrd="1" destOrd="0" presId="urn:microsoft.com/office/officeart/2005/8/layout/hierarchy1"/>
    <dgm:cxn modelId="{8628D596-2279-4476-982F-0FD6576FAF37}" type="presParOf" srcId="{F506826E-9E6F-43AD-B60D-85C76DCFBF77}" destId="{233C4C7A-2782-44D7-AEF6-1844C98E1788}" srcOrd="1" destOrd="0" presId="urn:microsoft.com/office/officeart/2005/8/layout/hierarchy1"/>
    <dgm:cxn modelId="{ED01C6FE-95E1-4ADB-843E-401FBE119ED5}" type="presParOf" srcId="{1E36D101-5B7B-40D0-B722-620C16D08077}" destId="{18A34618-CD76-4D62-B021-2128C1A06086}" srcOrd="2" destOrd="0" presId="urn:microsoft.com/office/officeart/2005/8/layout/hierarchy1"/>
    <dgm:cxn modelId="{21C118F1-9149-4883-969D-CEC640908037}" type="presParOf" srcId="{1E36D101-5B7B-40D0-B722-620C16D08077}" destId="{F8ED27C1-0788-4900-B735-359C6695D0AA}" srcOrd="3" destOrd="0" presId="urn:microsoft.com/office/officeart/2005/8/layout/hierarchy1"/>
    <dgm:cxn modelId="{13383B53-D006-4F87-9035-DC4ACCA5A7CC}" type="presParOf" srcId="{F8ED27C1-0788-4900-B735-359C6695D0AA}" destId="{4E6C9650-9926-4DC5-AB77-30E308E88BBD}" srcOrd="0" destOrd="0" presId="urn:microsoft.com/office/officeart/2005/8/layout/hierarchy1"/>
    <dgm:cxn modelId="{61BDEE06-AB56-45CE-A395-492C410A399D}" type="presParOf" srcId="{4E6C9650-9926-4DC5-AB77-30E308E88BBD}" destId="{7600E2C5-7110-438D-B76F-0594647D70BC}" srcOrd="0" destOrd="0" presId="urn:microsoft.com/office/officeart/2005/8/layout/hierarchy1"/>
    <dgm:cxn modelId="{67022DCD-D9D7-43F5-ADB2-5F7F5AB69B1D}" type="presParOf" srcId="{4E6C9650-9926-4DC5-AB77-30E308E88BBD}" destId="{D36A692F-1DD8-457D-9A50-AD6E5764EA39}" srcOrd="1" destOrd="0" presId="urn:microsoft.com/office/officeart/2005/8/layout/hierarchy1"/>
    <dgm:cxn modelId="{8B5A7310-7B55-4CB3-8BA3-EA1CD18371F5}" type="presParOf" srcId="{F8ED27C1-0788-4900-B735-359C6695D0AA}" destId="{5629A16E-3812-4DD6-BE6D-C26622ACDEB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34618-CD76-4D62-B021-2128C1A06086}">
      <dsp:nvSpPr>
        <dsp:cNvPr id="0" name=""/>
        <dsp:cNvSpPr/>
      </dsp:nvSpPr>
      <dsp:spPr>
        <a:xfrm>
          <a:off x="3282183" y="1533602"/>
          <a:ext cx="1475281" cy="702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460"/>
              </a:lnTo>
              <a:lnTo>
                <a:pt x="1475281" y="478460"/>
              </a:lnTo>
              <a:lnTo>
                <a:pt x="1475281" y="702099"/>
              </a:lnTo>
            </a:path>
          </a:pathLst>
        </a:custGeom>
        <a:noFill/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8AAE6-6B7F-4314-B126-1BEB3D80B349}">
      <dsp:nvSpPr>
        <dsp:cNvPr id="0" name=""/>
        <dsp:cNvSpPr/>
      </dsp:nvSpPr>
      <dsp:spPr>
        <a:xfrm>
          <a:off x="1806902" y="1533602"/>
          <a:ext cx="1475281" cy="702099"/>
        </a:xfrm>
        <a:custGeom>
          <a:avLst/>
          <a:gdLst/>
          <a:ahLst/>
          <a:cxnLst/>
          <a:rect l="0" t="0" r="0" b="0"/>
          <a:pathLst>
            <a:path>
              <a:moveTo>
                <a:pt x="1475281" y="0"/>
              </a:moveTo>
              <a:lnTo>
                <a:pt x="1475281" y="478460"/>
              </a:lnTo>
              <a:lnTo>
                <a:pt x="0" y="478460"/>
              </a:lnTo>
              <a:lnTo>
                <a:pt x="0" y="702099"/>
              </a:lnTo>
            </a:path>
          </a:pathLst>
        </a:custGeom>
        <a:noFill/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56E89-3233-47F7-B298-47EAECCD2D33}">
      <dsp:nvSpPr>
        <dsp:cNvPr id="0" name=""/>
        <dsp:cNvSpPr/>
      </dsp:nvSpPr>
      <dsp:spPr>
        <a:xfrm>
          <a:off x="2075135" y="650"/>
          <a:ext cx="2414096" cy="1532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shade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6D7E1E-6714-49A9-9642-9DA86FDC0CDE}">
      <dsp:nvSpPr>
        <dsp:cNvPr id="0" name=""/>
        <dsp:cNvSpPr/>
      </dsp:nvSpPr>
      <dsp:spPr>
        <a:xfrm>
          <a:off x="2343368" y="255472"/>
          <a:ext cx="2414096" cy="15329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PERSONAL CHANGE: </a:t>
          </a:r>
          <a:endParaRPr lang="en-US" sz="1800" kern="1200" dirty="0"/>
        </a:p>
      </dsp:txBody>
      <dsp:txXfrm>
        <a:off x="2388267" y="300371"/>
        <a:ext cx="2324298" cy="1443153"/>
      </dsp:txXfrm>
    </dsp:sp>
    <dsp:sp modelId="{65178FDA-2448-4C11-8964-F2D6C1CFEF69}">
      <dsp:nvSpPr>
        <dsp:cNvPr id="0" name=""/>
        <dsp:cNvSpPr/>
      </dsp:nvSpPr>
      <dsp:spPr>
        <a:xfrm>
          <a:off x="599854" y="2235701"/>
          <a:ext cx="2414096" cy="1532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shade val="8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8D1971-958B-4DC6-B4AA-798D85080F81}">
      <dsp:nvSpPr>
        <dsp:cNvPr id="0" name=""/>
        <dsp:cNvSpPr/>
      </dsp:nvSpPr>
      <dsp:spPr>
        <a:xfrm>
          <a:off x="868087" y="2490522"/>
          <a:ext cx="2414096" cy="15329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 is a definition, word or a feeling that describes personal change?</a:t>
          </a:r>
        </a:p>
      </dsp:txBody>
      <dsp:txXfrm>
        <a:off x="912986" y="2535421"/>
        <a:ext cx="2324298" cy="1443153"/>
      </dsp:txXfrm>
    </dsp:sp>
    <dsp:sp modelId="{7600E2C5-7110-438D-B76F-0594647D70BC}">
      <dsp:nvSpPr>
        <dsp:cNvPr id="0" name=""/>
        <dsp:cNvSpPr/>
      </dsp:nvSpPr>
      <dsp:spPr>
        <a:xfrm>
          <a:off x="3550416" y="2235701"/>
          <a:ext cx="2414096" cy="1532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shade val="8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6A692F-1DD8-457D-9A50-AD6E5764EA39}">
      <dsp:nvSpPr>
        <dsp:cNvPr id="0" name=""/>
        <dsp:cNvSpPr/>
      </dsp:nvSpPr>
      <dsp:spPr>
        <a:xfrm>
          <a:off x="3818649" y="2490522"/>
          <a:ext cx="2414096" cy="15329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Examples of </a:t>
          </a:r>
          <a:r>
            <a:rPr lang="en-US" sz="1800" b="1" kern="1200" dirty="0"/>
            <a:t>personal change</a:t>
          </a:r>
          <a:r>
            <a:rPr lang="en-US" sz="1800" kern="1200" dirty="0"/>
            <a:t>?</a:t>
          </a:r>
        </a:p>
      </dsp:txBody>
      <dsp:txXfrm>
        <a:off x="3863548" y="2535421"/>
        <a:ext cx="2324298" cy="1443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7BAC76F-BD45-40DB-B251-8D035C63022F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441D10-2C6C-472D-8F9E-00626A1DF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4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41D10-2C6C-472D-8F9E-00626A1DFE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29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Etty believed internal personal change was a necessary first step to bringing about positive change in the world, and that this was the main lesson to be learned from the Holocaust.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41D10-2C6C-472D-8F9E-00626A1DFE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12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41D10-2C6C-472D-8F9E-00626A1DFE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97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41D10-2C6C-472D-8F9E-00626A1DFE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51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41D10-2C6C-472D-8F9E-00626A1DFE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52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41D10-2C6C-472D-8F9E-00626A1DFE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3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hVyyKFvSk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krieger@mmjh.org" TargetMode="External"/><Relationship Id="rId4" Type="http://schemas.openxmlformats.org/officeDocument/2006/relationships/hyperlink" Target="https://www.maltzmuseum.org/learn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KZxZaLMENY?feature=share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dyY29TiFo7Q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ltzmuseum.org/lear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krieger@mmjh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STOP THE </a:t>
            </a:r>
            <a:r>
              <a:rPr lang="en-US" dirty="0" err="1"/>
              <a:t>hATE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2997199"/>
          </a:xfrm>
        </p:spPr>
        <p:txBody>
          <a:bodyPr>
            <a:normAutofit/>
          </a:bodyPr>
          <a:lstStyle/>
          <a:p>
            <a:r>
              <a:rPr lang="en-US" sz="2400" dirty="0"/>
              <a:t>MALTZ MUSEUM’S ESSAY WRITING CONTEST</a:t>
            </a:r>
          </a:p>
          <a:p>
            <a:r>
              <a:rPr lang="en-US" sz="2400" dirty="0"/>
              <a:t>LEARN.MALTZMUSEUM.ORG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630333-E2F4-60D3-8AE0-4ED882FD2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96048"/>
            <a:ext cx="91916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80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91440"/>
            <a:ext cx="9067800" cy="550164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Stop the hate</a:t>
            </a:r>
            <a:br>
              <a:rPr lang="en-US" dirty="0"/>
            </a:br>
            <a:r>
              <a:rPr lang="en-US" dirty="0"/>
              <a:t>Essay Contest</a:t>
            </a:r>
            <a:br>
              <a:rPr lang="en-US" dirty="0"/>
            </a:br>
            <a:br>
              <a:rPr lang="en-US" sz="4900" dirty="0"/>
            </a:br>
            <a:r>
              <a:rPr lang="en-US" sz="4900" dirty="0">
                <a:solidFill>
                  <a:schemeClr val="accent2"/>
                </a:solidFill>
                <a:hlinkClick r:id="rId3"/>
              </a:rPr>
              <a:t>BE THE LIGHT</a:t>
            </a:r>
            <a:br>
              <a:rPr lang="en-US" sz="4900" dirty="0">
                <a:solidFill>
                  <a:schemeClr val="accent2"/>
                </a:solidFill>
              </a:rPr>
            </a:br>
            <a:br>
              <a:rPr lang="en-US" sz="4900" dirty="0"/>
            </a:br>
            <a:r>
              <a:rPr lang="en-US" sz="4900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learn.maltzmuseum.org</a:t>
            </a:r>
            <a:br>
              <a:rPr lang="en-US" sz="4900" dirty="0"/>
            </a:b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19500"/>
            <a:ext cx="10820400" cy="32385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FE801A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</a:endParaRPr>
          </a:p>
          <a:p>
            <a:pPr algn="r"/>
            <a:endParaRPr lang="en-US" dirty="0"/>
          </a:p>
          <a:p>
            <a:pPr algn="r"/>
            <a:endParaRPr lang="en-US" sz="1400" dirty="0"/>
          </a:p>
          <a:p>
            <a:pPr algn="r"/>
            <a:endParaRPr lang="en-US" sz="1400" dirty="0"/>
          </a:p>
          <a:p>
            <a:pPr algn="r"/>
            <a:endParaRPr lang="en-US" sz="1400" dirty="0"/>
          </a:p>
          <a:p>
            <a:pPr algn="r"/>
            <a:endParaRPr lang="en-US" sz="1400" dirty="0"/>
          </a:p>
          <a:p>
            <a:pPr algn="r"/>
            <a:endParaRPr lang="en-US" sz="1400" dirty="0"/>
          </a:p>
          <a:p>
            <a:pPr algn="r"/>
            <a:endParaRPr lang="en-US" sz="1400" dirty="0"/>
          </a:p>
          <a:p>
            <a:pPr algn="r"/>
            <a:r>
              <a:rPr lang="en-US" sz="1900" dirty="0"/>
              <a:t>Courtney Krieger, Manager of Family Programs &amp; Outreach, Maltz Museum</a:t>
            </a:r>
          </a:p>
          <a:p>
            <a:pPr algn="r"/>
            <a:r>
              <a:rPr lang="en-US" sz="1900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ckrieger@mmjh.org</a:t>
            </a:r>
            <a:r>
              <a:rPr lang="en-US" sz="1900" b="1" dirty="0"/>
              <a:t> </a:t>
            </a:r>
          </a:p>
          <a:p>
            <a:endParaRPr lang="en-US" b="1" dirty="0">
              <a:solidFill>
                <a:srgbClr val="FFC000"/>
              </a:solidFill>
            </a:endParaRPr>
          </a:p>
          <a:p>
            <a:endParaRPr lang="en-US" b="1" dirty="0">
              <a:solidFill>
                <a:srgbClr val="FFC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28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10060" cy="28727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/>
              <a:t>I no longer believe that we can change </a:t>
            </a:r>
            <a:br>
              <a:rPr lang="en-US" sz="3100" b="1" dirty="0"/>
            </a:br>
            <a:r>
              <a:rPr lang="en-US" sz="3100" b="1" dirty="0"/>
              <a:t>anything in the world until we have first </a:t>
            </a:r>
            <a:br>
              <a:rPr lang="en-US" sz="3100" b="1" dirty="0"/>
            </a:br>
            <a:r>
              <a:rPr lang="en-US" sz="3100" b="1" dirty="0"/>
              <a:t>changed ourselves. ~ Etty </a:t>
            </a:r>
            <a:r>
              <a:rPr lang="en-US" sz="3100" b="1" dirty="0" err="1"/>
              <a:t>Hillesum</a:t>
            </a:r>
            <a:r>
              <a:rPr lang="en-US" sz="3100" b="1" dirty="0"/>
              <a:t> </a:t>
            </a:r>
            <a:br>
              <a:rPr lang="en-US" sz="2000" b="1" dirty="0"/>
            </a:br>
            <a:br>
              <a:rPr lang="en-US" sz="2000" dirty="0"/>
            </a:br>
            <a:r>
              <a:rPr lang="en-US" sz="2000" dirty="0"/>
              <a:t>Etty </a:t>
            </a:r>
            <a:r>
              <a:rPr lang="en-US" sz="2000" dirty="0" err="1"/>
              <a:t>Hillesum</a:t>
            </a:r>
            <a:r>
              <a:rPr lang="en-US" sz="2000" dirty="0"/>
              <a:t> was a young, Jewish-Dutch woman who wrote diaries in Amsterdam during World War II. In 1943, she was murdered at Auschwitz, at only 29 years old. </a:t>
            </a:r>
            <a:br>
              <a:rPr lang="en-US" sz="1000" dirty="0"/>
            </a:br>
            <a:br>
              <a:rPr lang="en-US" sz="1000" dirty="0"/>
            </a:br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E9BEE5-4B8C-49EB-A1A7-C5991129D0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8" t="9615" r="3490" b="17368"/>
          <a:stretch/>
        </p:blipFill>
        <p:spPr>
          <a:xfrm>
            <a:off x="8554720" y="2430397"/>
            <a:ext cx="3566160" cy="4206240"/>
          </a:xfrm>
          <a:prstGeom prst="rect">
            <a:avLst/>
          </a:prstGeom>
        </p:spPr>
      </p:pic>
      <p:graphicFrame>
        <p:nvGraphicFramePr>
          <p:cNvPr id="8" name="Text Placeholder 2">
            <a:extLst>
              <a:ext uri="{FF2B5EF4-FFF2-40B4-BE49-F238E27FC236}">
                <a16:creationId xmlns:a16="http://schemas.microsoft.com/office/drawing/2014/main" id="{1D93BB9B-D495-7346-8FAD-39203D07B9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3711727"/>
              </p:ext>
            </p:extLst>
          </p:nvPr>
        </p:nvGraphicFramePr>
        <p:xfrm>
          <a:off x="-81280" y="2681475"/>
          <a:ext cx="68326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0370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9708" y="121298"/>
            <a:ext cx="9298459" cy="1380931"/>
          </a:xfrm>
        </p:spPr>
        <p:txBody>
          <a:bodyPr>
            <a:normAutofit/>
          </a:bodyPr>
          <a:lstStyle/>
          <a:p>
            <a:r>
              <a:rPr lang="en-US" dirty="0"/>
              <a:t>We want to know what you </a:t>
            </a:r>
            <a:r>
              <a:rPr lang="en-US" b="1" dirty="0"/>
              <a:t>believe. </a:t>
            </a:r>
            <a:r>
              <a:rPr lang="en-US" dirty="0"/>
              <a:t>You have a </a:t>
            </a:r>
            <a:r>
              <a:rPr lang="en-US" b="1" dirty="0"/>
              <a:t>voice!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5436" y="1410866"/>
            <a:ext cx="5334000" cy="5421086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>
              <a:defRPr/>
            </a:pPr>
            <a:endParaRPr lang="en-US" sz="1400" b="1" dirty="0"/>
          </a:p>
          <a:p>
            <a:pPr marL="0" indent="0">
              <a:buNone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268" y="1410866"/>
            <a:ext cx="5334000" cy="5421086"/>
          </a:xfrm>
          <a:ln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000" b="1" u="sng" dirty="0">
                <a:ea typeface="+mn-lt"/>
                <a:cs typeface="+mn-lt"/>
              </a:rPr>
              <a:t>Essay Requirements:</a:t>
            </a:r>
            <a:endParaRPr lang="en-US" sz="2000" b="1" dirty="0"/>
          </a:p>
          <a:p>
            <a:pPr>
              <a:buFont typeface="Arial"/>
              <a:buChar char="•"/>
            </a:pPr>
            <a:r>
              <a:rPr lang="en-US" sz="2000" dirty="0"/>
              <a:t>500 words or less</a:t>
            </a:r>
            <a:endParaRPr lang="en-US" sz="2000" dirty="0">
              <a:latin typeface="Century Gothic"/>
            </a:endParaRPr>
          </a:p>
          <a:p>
            <a:pPr>
              <a:buFont typeface="Arial"/>
              <a:buChar char="•"/>
            </a:pPr>
            <a:r>
              <a:rPr lang="en-US" sz="2000" b="1" u="sng" dirty="0">
                <a:latin typeface="Century Gothic"/>
              </a:rPr>
              <a:t>True Story</a:t>
            </a:r>
            <a:r>
              <a:rPr lang="en-US" sz="2000" dirty="0">
                <a:latin typeface="Century Gothic"/>
              </a:rPr>
              <a:t>: Have you seen (even on TV), witnessed or experienced acts of racism, discrimination or hate based on race, gender, religion or other reasons?</a:t>
            </a:r>
            <a:endParaRPr lang="en-US" sz="2000" dirty="0">
              <a:latin typeface="Century Gothic"/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2000" dirty="0">
                <a:latin typeface="Century Gothic"/>
                <a:ea typeface="+mn-lt"/>
                <a:cs typeface="+mn-lt"/>
              </a:rPr>
              <a:t>No School Name, No First/Last Names </a:t>
            </a:r>
          </a:p>
          <a:p>
            <a:pPr>
              <a:buFont typeface="Arial"/>
              <a:buChar char="•"/>
            </a:pPr>
            <a:endParaRPr lang="en-US" sz="2000" dirty="0">
              <a:latin typeface="Century Gothic"/>
              <a:ea typeface="+mn-lt"/>
              <a:cs typeface="+mn-lt"/>
            </a:endParaRPr>
          </a:p>
          <a:p>
            <a:pPr>
              <a:buFont typeface="Arial"/>
            </a:pPr>
            <a:r>
              <a:rPr lang="en-US" sz="2000" b="1" u="sng" dirty="0">
                <a:ea typeface="+mn-lt"/>
                <a:cs typeface="+mn-lt"/>
              </a:rPr>
              <a:t>Take a stand</a:t>
            </a:r>
            <a:r>
              <a:rPr lang="en-US" sz="2000" u="sng" dirty="0">
                <a:latin typeface="Century Gothic"/>
              </a:rPr>
              <a:t>. </a:t>
            </a:r>
            <a:r>
              <a:rPr lang="en-US" sz="2000" b="1" u="sng" dirty="0">
                <a:latin typeface="Century Gothic"/>
              </a:rPr>
              <a:t>Speak up!</a:t>
            </a:r>
          </a:p>
          <a:p>
            <a:pPr>
              <a:buFont typeface="Arial"/>
            </a:pPr>
            <a:endParaRPr lang="en-US" sz="2000" b="1" u="sng" dirty="0">
              <a:latin typeface="Century Gothic"/>
            </a:endParaRPr>
          </a:p>
          <a:p>
            <a:pPr>
              <a:buFont typeface="Arial"/>
            </a:pPr>
            <a:r>
              <a:rPr lang="en-US" sz="2000" b="1" u="sng" dirty="0">
                <a:latin typeface="Century Gothic"/>
              </a:rPr>
              <a:t>Action plan! </a:t>
            </a:r>
            <a:r>
              <a:rPr lang="en-US" sz="2000" dirty="0">
                <a:latin typeface="Century Gothic"/>
              </a:rPr>
              <a:t>Share your personal change! How can your own change lead others to also change in a positive way?</a:t>
            </a:r>
          </a:p>
          <a:p>
            <a:pPr>
              <a:buFont typeface="Arial"/>
            </a:pPr>
            <a:r>
              <a:rPr lang="en-US" sz="2000" b="1" dirty="0">
                <a:ea typeface="+mn-lt"/>
                <a:cs typeface="+mn-lt"/>
              </a:rPr>
              <a:t>Learn.maltzmuseum.org </a:t>
            </a:r>
            <a:endParaRPr lang="en-US" dirty="0"/>
          </a:p>
          <a:p>
            <a:endParaRPr lang="en-US" sz="18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ED6BB7-B31F-4A37-A99E-125CB1D39287}"/>
              </a:ext>
            </a:extLst>
          </p:cNvPr>
          <p:cNvSpPr txBox="1"/>
          <p:nvPr/>
        </p:nvSpPr>
        <p:spPr>
          <a:xfrm>
            <a:off x="6664779" y="1659285"/>
            <a:ext cx="5147953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FE801A"/>
                </a:solidFill>
                <a:cs typeface="Segoe UI"/>
              </a:rPr>
              <a:t>Due:  </a:t>
            </a:r>
            <a:r>
              <a:rPr lang="en-US" sz="2800" dirty="0">
                <a:cs typeface="Segoe UI"/>
              </a:rPr>
              <a:t>​</a:t>
            </a:r>
          </a:p>
          <a:p>
            <a:endParaRPr lang="en-US" sz="2800" dirty="0">
              <a:solidFill>
                <a:srgbClr val="FFFFFF"/>
              </a:solidFill>
              <a:cs typeface="Segoe UI"/>
            </a:endParaRPr>
          </a:p>
          <a:p>
            <a:r>
              <a:rPr lang="en-US" sz="2800" b="1" u="sng" dirty="0">
                <a:solidFill>
                  <a:srgbClr val="FE801A"/>
                </a:solidFill>
                <a:cs typeface="Arial"/>
              </a:rPr>
              <a:t>6</a:t>
            </a:r>
            <a:r>
              <a:rPr lang="en-US" sz="2800" b="1" u="sng" baseline="30000" dirty="0">
                <a:solidFill>
                  <a:srgbClr val="FE801A"/>
                </a:solidFill>
                <a:cs typeface="Arial"/>
              </a:rPr>
              <a:t>th</a:t>
            </a:r>
            <a:r>
              <a:rPr lang="en-US" sz="2800" b="1" u="sng" dirty="0">
                <a:solidFill>
                  <a:srgbClr val="FE801A"/>
                </a:solidFill>
                <a:cs typeface="Arial"/>
              </a:rPr>
              <a:t>-10</a:t>
            </a:r>
            <a:r>
              <a:rPr lang="en-US" sz="2800" b="1" u="sng" baseline="30000" dirty="0">
                <a:solidFill>
                  <a:srgbClr val="FE801A"/>
                </a:solidFill>
                <a:cs typeface="Arial"/>
              </a:rPr>
              <a:t>th</a:t>
            </a:r>
            <a:r>
              <a:rPr lang="en-US" sz="2800" b="1" u="sng" dirty="0">
                <a:solidFill>
                  <a:srgbClr val="FE801A"/>
                </a:solidFill>
                <a:cs typeface="Arial"/>
              </a:rPr>
              <a:t>  </a:t>
            </a:r>
          </a:p>
          <a:p>
            <a:r>
              <a:rPr lang="en-US" sz="2800" b="1" dirty="0">
                <a:solidFill>
                  <a:srgbClr val="FE801A"/>
                </a:solidFill>
                <a:cs typeface="Arial"/>
              </a:rPr>
              <a:t>Thurs., February 8, 2024 </a:t>
            </a:r>
            <a:r>
              <a:rPr lang="en-US" sz="2800" dirty="0">
                <a:cs typeface="Arial"/>
              </a:rPr>
              <a:t>​</a:t>
            </a:r>
            <a:endParaRPr lang="en-US" dirty="0"/>
          </a:p>
          <a:p>
            <a:pPr>
              <a:buChar char="•"/>
            </a:pPr>
            <a:endParaRPr lang="en-US" sz="2800" dirty="0">
              <a:solidFill>
                <a:srgbClr val="FFFFFF"/>
              </a:solidFill>
              <a:cs typeface="Arial"/>
            </a:endParaRPr>
          </a:p>
          <a:p>
            <a:r>
              <a:rPr lang="en-US" sz="2800" b="1" u="sng" dirty="0">
                <a:solidFill>
                  <a:srgbClr val="FE801A"/>
                </a:solidFill>
                <a:cs typeface="Arial"/>
              </a:rPr>
              <a:t>11</a:t>
            </a:r>
            <a:r>
              <a:rPr lang="en-US" sz="2800" b="1" u="sng" baseline="30000" dirty="0">
                <a:solidFill>
                  <a:srgbClr val="FE801A"/>
                </a:solidFill>
                <a:cs typeface="Arial"/>
              </a:rPr>
              <a:t>th</a:t>
            </a:r>
            <a:r>
              <a:rPr lang="en-US" sz="2800" b="1" u="sng" dirty="0">
                <a:solidFill>
                  <a:srgbClr val="FE801A"/>
                </a:solidFill>
                <a:cs typeface="Arial"/>
              </a:rPr>
              <a:t>-12</a:t>
            </a:r>
            <a:r>
              <a:rPr lang="en-US" sz="2800" b="1" u="sng" baseline="30000" dirty="0">
                <a:solidFill>
                  <a:srgbClr val="FE801A"/>
                </a:solidFill>
                <a:cs typeface="Arial"/>
              </a:rPr>
              <a:t>th</a:t>
            </a:r>
            <a:r>
              <a:rPr lang="en-US" sz="2800" b="1" u="sng" dirty="0">
                <a:solidFill>
                  <a:srgbClr val="FE801A"/>
                </a:solidFill>
                <a:cs typeface="Arial"/>
              </a:rPr>
              <a:t>  </a:t>
            </a:r>
          </a:p>
          <a:p>
            <a:r>
              <a:rPr lang="en-US" sz="2800" b="1" dirty="0">
                <a:solidFill>
                  <a:srgbClr val="FE801A"/>
                </a:solidFill>
                <a:cs typeface="Arial"/>
              </a:rPr>
              <a:t>Thurs., February 15, 2024 </a:t>
            </a:r>
            <a:r>
              <a:rPr lang="en-US" sz="2800" dirty="0">
                <a:cs typeface="Arial"/>
              </a:rPr>
              <a:t>​</a:t>
            </a:r>
            <a:endParaRPr lang="en-US" sz="2800" dirty="0"/>
          </a:p>
          <a:p>
            <a:pPr>
              <a:buChar char="•"/>
            </a:pPr>
            <a:endParaRPr lang="en-US" sz="2800" dirty="0">
              <a:solidFill>
                <a:srgbClr val="FFFFFF"/>
              </a:solidFill>
              <a:cs typeface="Arial"/>
            </a:endParaRPr>
          </a:p>
          <a:p>
            <a:r>
              <a:rPr lang="en-US" sz="2800" dirty="0">
                <a:cs typeface="Arial"/>
              </a:rPr>
              <a:t>​</a:t>
            </a:r>
            <a:endParaRPr lang="en-US" dirty="0"/>
          </a:p>
          <a:p>
            <a:pPr>
              <a:buChar char="•"/>
            </a:pPr>
            <a:endParaRPr lang="en-US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750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83E264-CB33-4B02-AFF7-32899295C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-33905"/>
            <a:ext cx="8610600" cy="1293028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WE WANT TO KNOW WHAT YOU </a:t>
            </a:r>
            <a:r>
              <a:rPr lang="en-US" b="1" dirty="0">
                <a:ea typeface="+mj-lt"/>
                <a:cs typeface="+mj-lt"/>
              </a:rPr>
              <a:t>BELIEVE. </a:t>
            </a:r>
            <a:r>
              <a:rPr lang="en-US" dirty="0">
                <a:ea typeface="+mj-lt"/>
                <a:cs typeface="+mj-lt"/>
              </a:rPr>
              <a:t>YOU HAVE A </a:t>
            </a:r>
            <a:r>
              <a:rPr lang="en-US" b="1" dirty="0">
                <a:ea typeface="+mj-lt"/>
                <a:cs typeface="+mj-lt"/>
              </a:rPr>
              <a:t>VOICE!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0B3464-D39C-47CA-B0C6-6A794BF6E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280" y="1127760"/>
            <a:ext cx="11681460" cy="5730240"/>
          </a:xfrm>
          <a:ln>
            <a:solidFill>
              <a:srgbClr val="FF000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b="1" u="sng" dirty="0">
                <a:ea typeface="+mn-lt"/>
                <a:cs typeface="+mn-lt"/>
              </a:rPr>
              <a:t>AWARDS</a:t>
            </a:r>
          </a:p>
          <a:p>
            <a:pPr marL="0" indent="0">
              <a:buNone/>
            </a:pPr>
            <a:endParaRPr lang="en-US" sz="3200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3200" b="1" dirty="0">
                <a:ea typeface="+mn-lt"/>
                <a:cs typeface="+mn-lt"/>
              </a:rPr>
              <a:t>9</a:t>
            </a:r>
            <a:r>
              <a:rPr lang="en-US" sz="3200" b="1" baseline="30000" dirty="0">
                <a:ea typeface="+mn-lt"/>
                <a:cs typeface="+mn-lt"/>
              </a:rPr>
              <a:t>th</a:t>
            </a:r>
            <a:r>
              <a:rPr lang="en-US" sz="3200" b="1" dirty="0">
                <a:ea typeface="+mn-lt"/>
                <a:cs typeface="+mn-lt"/>
              </a:rPr>
              <a:t>-10</a:t>
            </a:r>
            <a:r>
              <a:rPr lang="en-US" sz="3200" b="1" baseline="30000" dirty="0">
                <a:ea typeface="+mn-lt"/>
                <a:cs typeface="+mn-lt"/>
              </a:rPr>
              <a:t>th</a:t>
            </a:r>
            <a:r>
              <a:rPr lang="en-US" sz="3200" b="1" dirty="0">
                <a:ea typeface="+mn-lt"/>
                <a:cs typeface="+mn-lt"/>
              </a:rPr>
              <a:t> </a:t>
            </a:r>
          </a:p>
          <a:p>
            <a:pPr marL="285750" indent="-285750"/>
            <a:r>
              <a:rPr lang="en-US" sz="2400" b="1" u="sng" dirty="0">
                <a:ea typeface="+mn-lt"/>
                <a:cs typeface="+mn-lt"/>
              </a:rPr>
              <a:t>1st  place winner:</a:t>
            </a:r>
            <a:r>
              <a:rPr lang="en-US" sz="2400" b="1" dirty="0">
                <a:ea typeface="+mn-lt"/>
                <a:cs typeface="+mn-lt"/>
              </a:rPr>
              <a:t> $400 cash prize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buFont typeface="Arial,Sans-Serif" panose="020B0604020202020204" pitchFamily="34" charset="0"/>
            </a:pPr>
            <a:r>
              <a:rPr lang="en-US" sz="2400" b="1" u="sng" dirty="0">
                <a:ea typeface="+mn-lt"/>
                <a:cs typeface="+mn-lt"/>
              </a:rPr>
              <a:t>2nd place winner:</a:t>
            </a:r>
            <a:r>
              <a:rPr lang="en-US" sz="2400" b="1" dirty="0">
                <a:ea typeface="+mn-lt"/>
                <a:cs typeface="+mn-lt"/>
              </a:rPr>
              <a:t> $100 cash prize</a:t>
            </a:r>
          </a:p>
          <a:p>
            <a:pPr marL="285750" indent="-285750">
              <a:buFont typeface="Arial,Sans-Serif" panose="020B0604020202020204" pitchFamily="34" charset="0"/>
            </a:pPr>
            <a:endParaRPr lang="en-US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3200" b="1" dirty="0">
                <a:ea typeface="+mn-lt"/>
                <a:cs typeface="+mn-lt"/>
              </a:rPr>
              <a:t>11</a:t>
            </a:r>
            <a:r>
              <a:rPr lang="en-US" sz="3200" b="1" baseline="30000" dirty="0">
                <a:ea typeface="+mn-lt"/>
                <a:cs typeface="+mn-lt"/>
              </a:rPr>
              <a:t>th</a:t>
            </a:r>
            <a:r>
              <a:rPr lang="en-US" sz="3200" b="1" dirty="0">
                <a:ea typeface="+mn-lt"/>
                <a:cs typeface="+mn-lt"/>
              </a:rPr>
              <a:t>-12</a:t>
            </a:r>
            <a:r>
              <a:rPr lang="en-US" sz="3200" b="1" baseline="30000" dirty="0">
                <a:ea typeface="+mn-lt"/>
                <a:cs typeface="+mn-lt"/>
              </a:rPr>
              <a:t>th</a:t>
            </a:r>
            <a:r>
              <a:rPr lang="en-US" sz="3200" b="1" dirty="0">
                <a:ea typeface="+mn-lt"/>
                <a:cs typeface="+mn-lt"/>
              </a:rPr>
              <a:t> </a:t>
            </a:r>
          </a:p>
          <a:p>
            <a:pPr marL="285750" indent="-285750"/>
            <a:r>
              <a:rPr lang="en-US" sz="2400" b="1" u="sng" dirty="0">
                <a:ea typeface="+mn-lt"/>
                <a:cs typeface="+mn-lt"/>
              </a:rPr>
              <a:t>Grand Prize Winner: </a:t>
            </a:r>
            <a:r>
              <a:rPr lang="en-US" sz="2400" b="1" dirty="0">
                <a:ea typeface="+mn-lt"/>
                <a:cs typeface="+mn-lt"/>
              </a:rPr>
              <a:t>$20,000 scholarship + $5,000 grant for their school</a:t>
            </a:r>
          </a:p>
          <a:p>
            <a:pPr marL="285750" indent="-285750"/>
            <a:r>
              <a:rPr lang="en-US" sz="2400" b="1" u="sng" dirty="0">
                <a:ea typeface="+mn-lt"/>
                <a:cs typeface="+mn-lt"/>
              </a:rPr>
              <a:t>First Runner Up: </a:t>
            </a:r>
            <a:r>
              <a:rPr lang="en-US" sz="2400" b="1" dirty="0">
                <a:ea typeface="+mn-lt"/>
                <a:cs typeface="+mn-lt"/>
              </a:rPr>
              <a:t>$10,000 scholarship + $2,000 grant for their school</a:t>
            </a:r>
          </a:p>
          <a:p>
            <a:pPr marL="285750" indent="-285750"/>
            <a:r>
              <a:rPr lang="en-US" sz="2400" b="1" u="sng" dirty="0">
                <a:ea typeface="+mn-lt"/>
                <a:cs typeface="+mn-lt"/>
              </a:rPr>
              <a:t>Second Runner Up: </a:t>
            </a:r>
            <a:r>
              <a:rPr lang="en-US" sz="2400" b="1" dirty="0">
                <a:ea typeface="+mn-lt"/>
                <a:cs typeface="+mn-lt"/>
              </a:rPr>
              <a:t>$5,000 scholarship + $2,000 grant for their school.</a:t>
            </a:r>
          </a:p>
          <a:p>
            <a:pPr marL="285750" indent="-285750"/>
            <a:r>
              <a:rPr lang="en-US" sz="2400" b="1" u="sng" dirty="0">
                <a:ea typeface="+mn-lt"/>
                <a:cs typeface="+mn-lt"/>
              </a:rPr>
              <a:t>(7) Honorable Mentions: </a:t>
            </a:r>
            <a:r>
              <a:rPr lang="en-US" sz="2400" b="1" dirty="0">
                <a:ea typeface="+mn-lt"/>
                <a:cs typeface="+mn-lt"/>
              </a:rPr>
              <a:t>$1,000 cash prize + $500 grant for their schools</a:t>
            </a:r>
            <a:endParaRPr lang="en-US" sz="2400" dirty="0">
              <a:ea typeface="+mn-lt"/>
              <a:cs typeface="+mn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7BDEB9F-2FF4-8E90-CCE1-E79AF0714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 flipV="1">
            <a:off x="13320073" y="6189663"/>
            <a:ext cx="216817" cy="13823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6BEE7E9-CAD5-1CAD-85B0-2A1DE9B85BD2}"/>
              </a:ext>
            </a:extLst>
          </p:cNvPr>
          <p:cNvSpPr/>
          <p:nvPr/>
        </p:nvSpPr>
        <p:spPr>
          <a:xfrm>
            <a:off x="8084977" y="1521628"/>
            <a:ext cx="3055620" cy="179832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winners receive a free one-year membership to the Maltz Museum.</a:t>
            </a:r>
          </a:p>
        </p:txBody>
      </p:sp>
    </p:spTree>
    <p:extLst>
      <p:ext uri="{BB962C8B-B14F-4D97-AF65-F5344CB8AC3E}">
        <p14:creationId xmlns:p14="http://schemas.microsoft.com/office/powerpoint/2010/main" val="1550165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280" y="343181"/>
            <a:ext cx="10900527" cy="1380931"/>
          </a:xfrm>
        </p:spPr>
        <p:txBody>
          <a:bodyPr>
            <a:normAutofit/>
          </a:bodyPr>
          <a:lstStyle/>
          <a:p>
            <a:r>
              <a:rPr lang="en-US" dirty="0"/>
              <a:t>We want to know what you </a:t>
            </a:r>
            <a:r>
              <a:rPr lang="en-US" b="1" dirty="0"/>
              <a:t>believe. </a:t>
            </a:r>
            <a:r>
              <a:rPr lang="en-US" dirty="0"/>
              <a:t>You have a </a:t>
            </a:r>
            <a:r>
              <a:rPr lang="en-US" b="1" dirty="0"/>
              <a:t>voice!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313" y="1386114"/>
            <a:ext cx="5334000" cy="5232400"/>
          </a:xfrm>
          <a:ln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fontAlgn="base">
              <a:buNone/>
            </a:pPr>
            <a:endParaRPr lang="en-US" sz="18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marL="0" indent="0" fontAlgn="base">
              <a:buNone/>
            </a:pPr>
            <a:endParaRPr lang="en-US" sz="18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marL="0" indent="0" fontAlgn="base">
              <a:buNone/>
            </a:pPr>
            <a:endParaRPr lang="en-US" sz="18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marL="0" indent="0" fontAlgn="base">
              <a:buNone/>
            </a:pPr>
            <a:endParaRPr lang="en-US" sz="18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marL="0" indent="0" fontAlgn="base">
              <a:buNone/>
            </a:pPr>
            <a:endParaRPr lang="en-US" sz="18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marL="0" indent="0" fontAlgn="base">
              <a:buNone/>
            </a:pPr>
            <a:endParaRPr lang="en-US" sz="18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marL="0" indent="0" fontAlgn="base">
              <a:buNone/>
            </a:pPr>
            <a:endParaRPr lang="en-US" sz="18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marL="0" indent="0" fontAlgn="base">
              <a:buNone/>
            </a:pPr>
            <a:endParaRPr lang="en-US" sz="18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B65426-45C8-452D-A5EB-C9A6E57D3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90993" y="2707510"/>
            <a:ext cx="3915498" cy="4024125"/>
          </a:xfrm>
          <a:ln>
            <a:solidFill>
              <a:schemeClr val="accent2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00B050"/>
                </a:solidFill>
              </a:rPr>
              <a:t>THINK ABOUT: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dirty="0"/>
              <a:t>What was the problem? What was the injustice?</a:t>
            </a:r>
            <a:endParaRPr lang="en-US" dirty="0">
              <a:ea typeface="+mn-lt"/>
              <a:cs typeface="+mn-lt"/>
            </a:endParaRPr>
          </a:p>
          <a:p>
            <a:r>
              <a:rPr lang="en-US" dirty="0"/>
              <a:t>How do you think this injustice impacted others?</a:t>
            </a:r>
            <a:endParaRPr lang="en-US" dirty="0">
              <a:ea typeface="+mn-lt"/>
              <a:cs typeface="+mn-lt"/>
            </a:endParaRPr>
          </a:p>
          <a:p>
            <a:r>
              <a:rPr lang="en-US" dirty="0"/>
              <a:t>What kind of personal change did this experience inspire in Gianna? </a:t>
            </a:r>
          </a:p>
          <a:p>
            <a:r>
              <a:rPr lang="en-US" dirty="0"/>
              <a:t>How can her change lead to positive changes in others?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D03C19F-C920-B348-F8F1-7A110FB101F6}"/>
              </a:ext>
            </a:extLst>
          </p:cNvPr>
          <p:cNvSpPr/>
          <p:nvPr/>
        </p:nvSpPr>
        <p:spPr>
          <a:xfrm>
            <a:off x="5165063" y="1724112"/>
            <a:ext cx="345186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dirty="0">
                <a:hlinkClick r:id="rId3"/>
              </a:rPr>
              <a:t>Gianna Miller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A38BC7-4989-AAB7-F5D9-B2D635A40D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8774" y="1522639"/>
            <a:ext cx="3951076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7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7638" y="554192"/>
            <a:ext cx="5684362" cy="1380931"/>
          </a:xfrm>
        </p:spPr>
        <p:txBody>
          <a:bodyPr>
            <a:normAutofit fontScale="90000"/>
          </a:bodyPr>
          <a:lstStyle/>
          <a:p>
            <a:r>
              <a:rPr lang="en-US" dirty="0"/>
              <a:t>We want to know what you </a:t>
            </a:r>
            <a:r>
              <a:rPr lang="en-US" b="1" dirty="0"/>
              <a:t>believe. </a:t>
            </a:r>
            <a:r>
              <a:rPr lang="en-US" dirty="0"/>
              <a:t>You have a </a:t>
            </a:r>
            <a:r>
              <a:rPr lang="en-US" b="1" dirty="0"/>
              <a:t>voice!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313" y="1386114"/>
            <a:ext cx="5334000" cy="5232400"/>
          </a:xfrm>
          <a:ln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fontAlgn="base">
              <a:buNone/>
            </a:pPr>
            <a:endParaRPr lang="en-US" sz="18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marL="0" indent="0" fontAlgn="base">
              <a:buNone/>
            </a:pPr>
            <a:endParaRPr lang="en-US" sz="18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marL="0" indent="0" fontAlgn="base">
              <a:buNone/>
            </a:pPr>
            <a:endParaRPr lang="en-US" sz="18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marL="0" indent="0" fontAlgn="base">
              <a:buNone/>
            </a:pPr>
            <a:endParaRPr lang="en-US" sz="18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marL="0" indent="0" fontAlgn="base">
              <a:buNone/>
            </a:pPr>
            <a:endParaRPr lang="en-US" sz="18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marL="0" indent="0" fontAlgn="base">
              <a:buNone/>
            </a:pPr>
            <a:endParaRPr lang="en-US" sz="18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marL="0" indent="0" fontAlgn="base">
              <a:buNone/>
            </a:pPr>
            <a:endParaRPr lang="en-US" sz="18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marL="0" indent="0" fontAlgn="base">
              <a:buNone/>
            </a:pPr>
            <a:endParaRPr lang="en-US" sz="18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B65426-45C8-452D-A5EB-C9A6E57D3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90993" y="2707510"/>
            <a:ext cx="3915498" cy="4024125"/>
          </a:xfrm>
          <a:ln>
            <a:solidFill>
              <a:schemeClr val="accent2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00B050"/>
                </a:solidFill>
              </a:rPr>
              <a:t>THINK ABOUT:</a:t>
            </a:r>
            <a:endParaRPr lang="en-US" u="sng" dirty="0">
              <a:ea typeface="+mn-lt"/>
              <a:cs typeface="+mn-lt"/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dirty="0"/>
              <a:t>What was the problem/injustice?</a:t>
            </a:r>
            <a:endParaRPr lang="en-US" dirty="0">
              <a:ea typeface="+mn-lt"/>
              <a:cs typeface="+mn-lt"/>
            </a:endParaRPr>
          </a:p>
          <a:p>
            <a:r>
              <a:rPr lang="en-US" dirty="0"/>
              <a:t>How do you think this injustice impacted others?</a:t>
            </a:r>
            <a:endParaRPr lang="en-US" dirty="0">
              <a:ea typeface="+mn-lt"/>
              <a:cs typeface="+mn-lt"/>
            </a:endParaRPr>
          </a:p>
          <a:p>
            <a:r>
              <a:rPr lang="en-US" dirty="0"/>
              <a:t>What kind of personal change did this experience inspire in Gianna? </a:t>
            </a:r>
          </a:p>
          <a:p>
            <a:r>
              <a:rPr lang="en-US" dirty="0"/>
              <a:t>How can her change lead to positive changes in others?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658A78-AB45-1A23-3E08-063CF76A57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7242" y="1605707"/>
            <a:ext cx="3874140" cy="503253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16D56F-95F1-1402-D67E-FB600249EC55}"/>
              </a:ext>
            </a:extLst>
          </p:cNvPr>
          <p:cNvSpPr/>
          <p:nvPr/>
        </p:nvSpPr>
        <p:spPr>
          <a:xfrm>
            <a:off x="2632616" y="581511"/>
            <a:ext cx="345186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4"/>
              </a:rPr>
              <a:t>Misa Huls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668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black and white diagram with black lines&#10;&#10;Description automatically generated">
            <a:extLst>
              <a:ext uri="{FF2B5EF4-FFF2-40B4-BE49-F238E27FC236}">
                <a16:creationId xmlns:a16="http://schemas.microsoft.com/office/drawing/2014/main" id="{8DA19842-E929-D0F9-CED5-560000D9E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178" y="425291"/>
            <a:ext cx="9997250" cy="6007418"/>
          </a:xfrm>
        </p:spPr>
      </p:pic>
    </p:spTree>
    <p:extLst>
      <p:ext uri="{BB962C8B-B14F-4D97-AF65-F5344CB8AC3E}">
        <p14:creationId xmlns:p14="http://schemas.microsoft.com/office/powerpoint/2010/main" val="1130178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91440"/>
            <a:ext cx="9067800" cy="602742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Stop the hate:</a:t>
            </a:r>
            <a:br>
              <a:rPr lang="en-US" dirty="0"/>
            </a:br>
            <a:br>
              <a:rPr lang="en-US" sz="4900" dirty="0"/>
            </a:br>
            <a:r>
              <a:rPr lang="en-US" sz="4900" dirty="0">
                <a:solidFill>
                  <a:schemeClr val="accent2"/>
                </a:solidFill>
              </a:rPr>
              <a:t>Make that Personal Change!</a:t>
            </a:r>
            <a:br>
              <a:rPr lang="en-US" sz="4900" dirty="0">
                <a:solidFill>
                  <a:schemeClr val="accent2"/>
                </a:solidFill>
              </a:rPr>
            </a:br>
            <a:r>
              <a:rPr lang="en-US" sz="4900" dirty="0">
                <a:solidFill>
                  <a:schemeClr val="accent2"/>
                </a:solidFill>
              </a:rPr>
              <a:t>Make a difference!</a:t>
            </a:r>
            <a:br>
              <a:rPr lang="en-US" sz="4900" dirty="0">
                <a:solidFill>
                  <a:schemeClr val="accent2"/>
                </a:solidFill>
              </a:rPr>
            </a:br>
            <a:r>
              <a:rPr lang="en-US" sz="4900" dirty="0">
                <a:solidFill>
                  <a:schemeClr val="accent2"/>
                </a:solidFill>
              </a:rPr>
              <a:t>Be the difference</a:t>
            </a:r>
            <a:br>
              <a:rPr lang="en-US" sz="4900" dirty="0">
                <a:solidFill>
                  <a:schemeClr val="accent2"/>
                </a:solidFill>
              </a:rPr>
            </a:br>
            <a:br>
              <a:rPr lang="en-US" sz="4900" dirty="0"/>
            </a:br>
            <a:r>
              <a:rPr lang="en-US" sz="4900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learn.maltzmuseum.org</a:t>
            </a:r>
            <a:br>
              <a:rPr lang="en-US" sz="4900" dirty="0"/>
            </a:b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66160"/>
            <a:ext cx="10820400" cy="329184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FE801A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</a:endParaRPr>
          </a:p>
          <a:p>
            <a:pPr algn="r"/>
            <a:endParaRPr lang="en-US" dirty="0"/>
          </a:p>
          <a:p>
            <a:pPr algn="r"/>
            <a:endParaRPr lang="en-US" sz="1400" dirty="0"/>
          </a:p>
          <a:p>
            <a:pPr algn="r"/>
            <a:endParaRPr lang="en-US" sz="1400" dirty="0"/>
          </a:p>
          <a:p>
            <a:pPr algn="r"/>
            <a:endParaRPr lang="en-US" sz="1400" dirty="0"/>
          </a:p>
          <a:p>
            <a:pPr algn="r"/>
            <a:endParaRPr lang="en-US" sz="1400" dirty="0"/>
          </a:p>
          <a:p>
            <a:pPr algn="r"/>
            <a:endParaRPr lang="en-US" sz="1400" dirty="0"/>
          </a:p>
          <a:p>
            <a:pPr algn="r"/>
            <a:endParaRPr lang="en-US" sz="1400" dirty="0"/>
          </a:p>
          <a:p>
            <a:pPr algn="r"/>
            <a:r>
              <a:rPr lang="en-US" sz="1900" dirty="0"/>
              <a:t>Courtney Krieger, Manager of Family Programs &amp; Outreach, Maltz Museum</a:t>
            </a:r>
          </a:p>
          <a:p>
            <a:pPr algn="r"/>
            <a:r>
              <a:rPr lang="en-US" sz="19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ckrieger@mmjh.org</a:t>
            </a:r>
            <a:r>
              <a:rPr lang="en-US" sz="1900" b="1" dirty="0"/>
              <a:t> </a:t>
            </a:r>
          </a:p>
          <a:p>
            <a:endParaRPr lang="en-US" b="1" dirty="0">
              <a:solidFill>
                <a:srgbClr val="FFC000"/>
              </a:solidFill>
            </a:endParaRPr>
          </a:p>
          <a:p>
            <a:endParaRPr lang="en-US" b="1" dirty="0">
              <a:solidFill>
                <a:srgbClr val="FFC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4835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2830</TotalTime>
  <Words>570</Words>
  <Application>Microsoft Office PowerPoint</Application>
  <PresentationFormat>Widescreen</PresentationFormat>
  <Paragraphs>103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Arial,Sans-Serif</vt:lpstr>
      <vt:lpstr>Calibri</vt:lpstr>
      <vt:lpstr>Century Gothic</vt:lpstr>
      <vt:lpstr>Lato</vt:lpstr>
      <vt:lpstr>Vapor Trail</vt:lpstr>
      <vt:lpstr>STOP THE hATE</vt:lpstr>
      <vt:lpstr>        Stop the hate Essay Contest  BE THE LIGHT  learn.maltzmuseum.org </vt:lpstr>
      <vt:lpstr>I no longer believe that we can change  anything in the world until we have first  changed ourselves. ~ Etty Hillesum   Etty Hillesum was a young, Jewish-Dutch woman who wrote diaries in Amsterdam during World War II. In 1943, she was murdered at Auschwitz, at only 29 years old.   </vt:lpstr>
      <vt:lpstr>We want to know what you believe. You have a voice!</vt:lpstr>
      <vt:lpstr>WE WANT TO KNOW WHAT YOU BELIEVE. YOU HAVE A VOICE!</vt:lpstr>
      <vt:lpstr>We want to know what you believe. You have a voice!</vt:lpstr>
      <vt:lpstr>We want to know what you believe. You have a voice!</vt:lpstr>
      <vt:lpstr>PowerPoint Presentation</vt:lpstr>
      <vt:lpstr>        Stop the hate:  Make that Personal Change! Make a difference! Be the difference  learn.maltzmuseum.org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THE hATE</dc:title>
  <dc:creator>Marsha Krieger</dc:creator>
  <cp:lastModifiedBy>Courtney Krieger</cp:lastModifiedBy>
  <cp:revision>367</cp:revision>
  <cp:lastPrinted>2021-10-25T22:10:44Z</cp:lastPrinted>
  <dcterms:created xsi:type="dcterms:W3CDTF">2020-11-06T15:11:31Z</dcterms:created>
  <dcterms:modified xsi:type="dcterms:W3CDTF">2023-11-21T17:39:10Z</dcterms:modified>
</cp:coreProperties>
</file>